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0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5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45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6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31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2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7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5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9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3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4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0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2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0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C7F27-2A6D-4944-AC1D-E8D9529EF9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B4C978-E6C7-4ED4-A478-3B0A19BE4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6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598222"/>
            <a:ext cx="8915399" cy="21613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по теме «День Победы»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824880"/>
            <a:ext cx="8915399" cy="1126283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Советы от логопеда для родителей и педагогов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3" y="142503"/>
            <a:ext cx="11661568" cy="30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Тренируем руку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71"/>
          <a:stretch/>
        </p:blipFill>
        <p:spPr>
          <a:xfrm>
            <a:off x="1805049" y="1294410"/>
            <a:ext cx="9155876" cy="50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822"/>
          <a:stretch/>
        </p:blipFill>
        <p:spPr>
          <a:xfrm>
            <a:off x="1175657" y="938151"/>
            <a:ext cx="10070274" cy="53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 направление (лево-право)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912" y="1425039"/>
            <a:ext cx="9559636" cy="49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7" y="249383"/>
            <a:ext cx="10355282" cy="61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46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Соотнеси число и цифру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282" y="1568952"/>
            <a:ext cx="8391749" cy="48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939" y="166256"/>
            <a:ext cx="9212674" cy="87877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Разрежь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собери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тематическое занятие день побед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0" y="1140031"/>
            <a:ext cx="10379033" cy="5462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254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09" y="4203865"/>
            <a:ext cx="9010793" cy="203068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вам и полезного время провождения 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6" y="106878"/>
            <a:ext cx="11602193" cy="39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детям: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904" y="1555667"/>
            <a:ext cx="10447708" cy="4355555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отмечается в нашей стране 9 мая и почему он называется 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 о героях Великой Отечественной войны, рассмотрите иллюстрации в книгах.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ВСПОМНИТЕ, кто из ближайших родственников принимал участие в Великой Отечественной войне, рассмотрите иллюстрации в книжках, фотографии родственников (дома).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события и даты, которые глубоко отпечатались в истории всего человечества. О них пишут книги, сочиняют стихи и музыку. Главное же - о них помнят. И эта память передается из поколения в поколение и не дает померкнуть далеким дням и событиям. Одним из таких событий стала Великая Отечественная война нашего народа против фашисткой Германии. Память о ней должен сохранить каждый россиянин. В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- 9 мая чтят память тех, кто погиб, и кланяются всем тем, кто остался в живых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словарного запаса детей: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война, враг, фашисты, победа, победитель, мир, герой, защитники, солдаты, офицеры, ветераны, армия, медаль, Родина, граница, военный, пограничник, летчик, моряк; бомбили, разрушали, защищали, , погибали, побеждали; Великая, Отечественная, жестокая, страшная.</a:t>
            </a:r>
          </a:p>
          <a:p>
            <a:r>
              <a:rPr lang="ru-RU" dirty="0"/>
              <a:t> </a:t>
            </a:r>
          </a:p>
          <a:p>
            <a:endParaRPr lang="ru-RU" i="1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359" t="17897" r="21312"/>
          <a:stretch/>
        </p:blipFill>
        <p:spPr>
          <a:xfrm>
            <a:off x="10414660" y="225631"/>
            <a:ext cx="1535848" cy="13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09" y="201880"/>
            <a:ext cx="1536325" cy="1329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5" y="605642"/>
            <a:ext cx="8502733" cy="1299358"/>
          </a:xfrm>
        </p:spPr>
        <p:txBody>
          <a:bodyPr/>
          <a:lstStyle/>
          <a:p>
            <a:r>
              <a:rPr lang="ru-RU" dirty="0"/>
              <a:t>    </a:t>
            </a:r>
            <a:r>
              <a:rPr lang="ru-RU" u="sng" dirty="0"/>
              <a:t>ПОИГРАЙТЕ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3" y="1530923"/>
            <a:ext cx="4916385" cy="516675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"Скажи по-другому"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(учимся подбирать синонимы)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- храбрый,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Отважный - …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Геройский -.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Учимся подбирать однокоренные слова.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- геройский, героический, героизм.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- защитник, защищать, защищенный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13912" y="1530924"/>
            <a:ext cx="5498275" cy="631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«Один - много»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 –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 – много солдат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–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– много ветеранов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Враг-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Танкист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Упражнение «Сосчитай до пяти» 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орден, два … три … четыре … пять 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медаль, две … три … четыре … пять 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награда, две … три … четыре … пять…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Упражнение «Скажи наоборот»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мирный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                  Сильный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Добрый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Смелый-                        Мир-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21212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21212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155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и запоминаем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2" y="2018805"/>
            <a:ext cx="5450774" cy="3892417"/>
          </a:xfrm>
        </p:spPr>
        <p:txBody>
          <a:bodyPr/>
          <a:lstStyle/>
          <a:p>
            <a:r>
              <a:rPr lang="ru-RU" b="1" u="sng" dirty="0"/>
              <a:t>Упражнение «Вставь пропущенный предлог</a:t>
            </a:r>
            <a:r>
              <a:rPr lang="ru-RU" b="1" u="sng" dirty="0" smtClean="0"/>
              <a:t>»</a:t>
            </a:r>
            <a:endParaRPr lang="en-US" b="1" u="sng" dirty="0" smtClean="0"/>
          </a:p>
          <a:p>
            <a:r>
              <a:rPr lang="ru-RU" b="1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лётчики защищали нашу Родину … небе.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воевали … врагом … море.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Танкисты сражались …танке.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Пограничники охраняли нашу Родину … границе.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Артиллеристы стреляли из пушек … фашистским танкам.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72591" y="1905000"/>
            <a:ext cx="5332021" cy="4743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Здесь, а там"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солдат, а там солдаты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воин, а там …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ветеран, а там …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герой, а там  …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 слоги"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солдаты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отваж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бесстраш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ум…,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храб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развитие речевого слуха. Игра «Что лишнее?».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1.Войн, воинский, воет, война.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Рана, раненый, охрана, ранение.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Генерал, майор, автомат, полковник.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4.Снайпер, сапёр, танкист, артист.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7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413" y="130629"/>
            <a:ext cx="1536325" cy="1329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Загадайте 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08" y="1579418"/>
            <a:ext cx="5213267" cy="4331804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поднимает в небеса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стальную птицу.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видит горы и леса,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границы.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летит он в вышину?</a:t>
            </a:r>
          </a:p>
          <a:p>
            <a:pPr marL="0" indent="0">
              <a:buNone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 свою страну!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(Военный лётчик)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защищает рубежи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рощу, и дубраву,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Оберегает поле ржи,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Далёкую заставу.</a:t>
            </a:r>
          </a:p>
          <a:p>
            <a:pPr marL="0" indent="0">
              <a:buNone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долг военного такой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покой и твой, и мой.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(Пограничник)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91175" y="1669804"/>
            <a:ext cx="6096000" cy="42414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машина вся в броне,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будто черепаха.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Ведь на войне как на войне,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не должно быть страха!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Ствол орудийный впереди</a:t>
            </a: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Опасно! Враг не подходи…. </a:t>
            </a:r>
            <a:r>
              <a:rPr lang="ru-RU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(Танкист)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ограды ствол торчит,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Беспощадно он строчит.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догадлив, тот поймет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То, что это </a:t>
            </a:r>
            <a:r>
              <a:rPr lang="ru-RU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(Пулемет)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 у злодейки буйный, злой,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прозывается ручной.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совсем не виновата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грозная </a:t>
            </a:r>
            <a:r>
              <a:rPr lang="ru-RU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(Граната)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161" y="154379"/>
            <a:ext cx="1536325" cy="1329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420" y="624110"/>
            <a:ext cx="9512135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Закрепите пальчиковую гимнастику.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-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(кулачок-ладошка попеременно)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(кулачок-ладошка попеременно)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 вся страна -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(кулачок-ладошка попеременно)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 наши деды -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(сгибают-разгибают пальчики)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ордена. -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(сгибают-разгибают пальчики)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281" y="415636"/>
            <a:ext cx="10388331" cy="549558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РЕДЛОЖИТЕ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ОТВЕТИТЬ НА </a:t>
            </a:r>
            <a:r>
              <a:rPr lang="ru-RU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праздник мы отмечаем 9 мая?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какой стране мы живём?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такое государство? Родина?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такое граница?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нужно охранять Родину?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 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отмечают 9 мая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в этот 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поздравляют ветеранов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составьте рассказ на тему 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«9 МАЯ – </a:t>
            </a: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(чтобы ребёнок мог его рассказать в детском саду)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план рассказа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Прошло много лет после этой войны, но люди помнят о героях, …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Этому событию посвящено много фильмов, … 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(чего ещё)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все герои остались живы, очень многие …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Им поставлены …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их честь горит …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Вечному огню люди возлагают …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этот 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проходит военный …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675" y="140032"/>
            <a:ext cx="153632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Разучите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034" y="1563585"/>
            <a:ext cx="10269578" cy="4777838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«Пограничник»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Координация речи с движением.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Тропинки лесные,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Маршируют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 друг за другом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Пахучие травы,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тёмным оврагом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 полевой.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Вечерней порою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Останавливаются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прикладывают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воображаемый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дозор от заставы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бинокль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глазам, выполняют повороты.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Идёт пограничник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маршируют по кругу.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часовой.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723" y="234542"/>
            <a:ext cx="153632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Выучите стихотворение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96291"/>
            <a:ext cx="6566663" cy="451262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тихотворение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Шорыгиной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Фронтовая сестричка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 грохочут, пули свистят,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 осколком снаряда солдат.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Шепчет сестричка: «Давай поддержу,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Рану твою перевяжу».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позабыла: опасность и страх,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Вынесла с боя его на руках.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 ней было любви и тепла!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сестричка от смерти спасла.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476" y="167248"/>
            <a:ext cx="153632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319</Words>
  <Application>Microsoft Office PowerPoint</Application>
  <PresentationFormat>Широкоэкранный</PresentationFormat>
  <Paragraphs>124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   Игры и упражнения по теме «День Победы» </vt:lpstr>
      <vt:lpstr>РАССКАЖИТЕ детям: </vt:lpstr>
      <vt:lpstr>    ПОИГРАЙТЕ С ДЕТЬМИ</vt:lpstr>
      <vt:lpstr>Играем и запоминаем</vt:lpstr>
      <vt:lpstr>Загадайте загадки</vt:lpstr>
      <vt:lpstr> Закрепите пальчиковую гимнастику.    Майский праздник - (кулачок-ладошка попеременно) День Победы, - (кулачок-ладошка попеременно) Отмечает вся страна - (кулачок-ладошка попеременно) Надевают наши деды - (сгибают-разгибают пальчики) Боевые ордена. - (сгибают-разгибают пальчики) </vt:lpstr>
      <vt:lpstr>Презентация PowerPoint</vt:lpstr>
      <vt:lpstr>Разучите физминутку</vt:lpstr>
      <vt:lpstr>Выучите стихотворение</vt:lpstr>
      <vt:lpstr>Тренируем руку</vt:lpstr>
      <vt:lpstr>Презентация PowerPoint</vt:lpstr>
      <vt:lpstr>Определи направление (лево-право)</vt:lpstr>
      <vt:lpstr>Презентация PowerPoint</vt:lpstr>
      <vt:lpstr>         Соотнеси число и цифру</vt:lpstr>
      <vt:lpstr>                Разрежь и собери</vt:lpstr>
      <vt:lpstr>Приятного вам и полезного время провождения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Игры и упражнения по теме «День Победы» </dc:title>
  <dc:creator>Пользователь Windows</dc:creator>
  <cp:lastModifiedBy>Пользователь Windows</cp:lastModifiedBy>
  <cp:revision>10</cp:revision>
  <dcterms:created xsi:type="dcterms:W3CDTF">2020-05-02T12:27:32Z</dcterms:created>
  <dcterms:modified xsi:type="dcterms:W3CDTF">2020-05-03T10:19:04Z</dcterms:modified>
</cp:coreProperties>
</file>